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7"/>
  </p:notesMasterIdLst>
  <p:handoutMasterIdLst>
    <p:handoutMasterId r:id="rId8"/>
  </p:handoutMasterIdLst>
  <p:sldIdLst>
    <p:sldId id="267" r:id="rId2"/>
    <p:sldId id="307" r:id="rId3"/>
    <p:sldId id="318" r:id="rId4"/>
    <p:sldId id="319" r:id="rId5"/>
    <p:sldId id="32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16" autoAdjust="0"/>
  </p:normalViewPr>
  <p:slideViewPr>
    <p:cSldViewPr>
      <p:cViewPr>
        <p:scale>
          <a:sx n="89" d="100"/>
          <a:sy n="89" d="100"/>
        </p:scale>
        <p:origin x="-1575" y="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21A53-48CD-4293-8491-9A84838DB46B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DA4C7-F023-4227-9213-3AB9575784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73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7C063-0222-479F-8FAF-7276B221C20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C79C-8D9A-4250-8FCA-96A1A52D00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6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C6BEB-971B-444F-A0E7-BB0D98838D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6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5C79C-8D9A-4250-8FCA-96A1A52D00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3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для персональной стипендии Совета университета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5C79C-8D9A-4250-8FCA-96A1A52D00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8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C6BEB-971B-444F-A0E7-BB0D98838D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60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118586"/>
            <a:ext cx="8316174" cy="56331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015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2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3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3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1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6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47AA-23F4-4D4B-9405-E2BD801A83B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33D2-75CB-47E1-89A1-90184E4B5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8027C-B39C-475D-A251-D826C1B0F2A3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9E3D-8D85-4FC8-9DD8-3D7248B8A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7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1921" y="1484784"/>
            <a:ext cx="7084371" cy="280831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назначении именных и персональных стипендий в университете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1353" y="5921966"/>
            <a:ext cx="5832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«Материалы ЕДИ, февраль 2021 года»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G_20190627_230648_36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967" y="4612329"/>
            <a:ext cx="1860803" cy="1240534"/>
          </a:xfrm>
          <a:prstGeom prst="rect">
            <a:avLst/>
          </a:prstGeom>
          <a:ln w="6350"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17005 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6067" b="6021"/>
          <a:stretch/>
        </p:blipFill>
        <p:spPr bwMode="auto">
          <a:xfrm>
            <a:off x="730967" y="3451186"/>
            <a:ext cx="1860803" cy="1090576"/>
          </a:xfrm>
          <a:prstGeom prst="rect">
            <a:avLst/>
          </a:prstGeom>
          <a:ln w="6350"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ÐÐ°ÑÑÐ¸Ð½ÐºÐ¸ Ð¿Ð¾ Ð·Ð°Ð¿ÑÐ¾ÑÑ Ð²Ð¸Ð·Ð¸Ñ Ð»ÑÐºÐ°ÑÐµÐ½ÐºÐ¾ Ð² Ð³ÑÐ¾Ð´Ð½Ð¾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0852" b="5947"/>
          <a:stretch/>
        </p:blipFill>
        <p:spPr bwMode="auto">
          <a:xfrm>
            <a:off x="730956" y="1176597"/>
            <a:ext cx="1861869" cy="1032128"/>
          </a:xfrm>
          <a:prstGeom prst="rect">
            <a:avLst/>
          </a:prstGeom>
          <a:ln w="6350"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G_6508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10888"/>
          <a:stretch/>
        </p:blipFill>
        <p:spPr bwMode="auto">
          <a:xfrm>
            <a:off x="730967" y="2285912"/>
            <a:ext cx="1860803" cy="1105459"/>
          </a:xfrm>
          <a:prstGeom prst="rect">
            <a:avLst/>
          </a:prstGeom>
          <a:ln w="6350"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3131840" y="1267165"/>
            <a:ext cx="5732964" cy="3591296"/>
            <a:chOff x="3181988" y="1918206"/>
            <a:chExt cx="5732964" cy="359129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469576" y="1918207"/>
              <a:ext cx="22304" cy="3527017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3226559" y="2160745"/>
              <a:ext cx="5686111" cy="518095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217502" y="2838641"/>
              <a:ext cx="5686111" cy="853333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255537" y="2902918"/>
              <a:ext cx="5612561" cy="717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0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Именные стипендии Министерства образования Республики Беларусь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226558" y="3834956"/>
              <a:ext cx="5686112" cy="822857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267673" y="4013952"/>
              <a:ext cx="5582541" cy="4050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032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Персональные стипендии Совета университета 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3217502" y="4816342"/>
              <a:ext cx="5686111" cy="693160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296897" y="4936725"/>
              <a:ext cx="5618055" cy="4050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032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Областная премия имени А.И. Дубко</a:t>
              </a:r>
              <a:endParaRPr lang="ru-RU" sz="2032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181988" y="1918206"/>
              <a:ext cx="3291429" cy="0"/>
            </a:xfrm>
            <a:prstGeom prst="line">
              <a:avLst/>
            </a:prstGeom>
            <a:ln>
              <a:headEnd type="oval"/>
              <a:tailEnd type="oval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217525" y="1509704"/>
            <a:ext cx="5336773" cy="40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Президента Республики Беларусь </a:t>
            </a:r>
          </a:p>
        </p:txBody>
      </p:sp>
    </p:spTree>
    <p:extLst>
      <p:ext uri="{BB962C8B-B14F-4D97-AF65-F5344CB8AC3E}">
        <p14:creationId xmlns:p14="http://schemas.microsoft.com/office/powerpoint/2010/main" val="77975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217525" y="946886"/>
            <a:ext cx="5730682" cy="760634"/>
            <a:chOff x="3181988" y="1918206"/>
            <a:chExt cx="5730682" cy="76063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469576" y="1918207"/>
              <a:ext cx="444" cy="760633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3226559" y="2160745"/>
              <a:ext cx="5686111" cy="518095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181988" y="1918206"/>
              <a:ext cx="3291429" cy="0"/>
            </a:xfrm>
            <a:prstGeom prst="line">
              <a:avLst/>
            </a:prstGeom>
            <a:ln>
              <a:headEnd type="oval"/>
              <a:tailEnd type="oval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347864" y="1228295"/>
            <a:ext cx="5600343" cy="40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Президента Республики Беларусь 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504" y="1813426"/>
            <a:ext cx="8840703" cy="1940957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назначения стипендии Президента Республики Беларусь выдвигаются кандидатуры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студентов (курсантов)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дневной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формы получения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осваивающих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образовательных программ высшего образования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I и   II ступеней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отличную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u="dbl" dirty="0" smtClean="0">
                <a:latin typeface="Times New Roman" pitchFamily="18" charset="0"/>
                <a:cs typeface="Times New Roman" pitchFamily="18" charset="0"/>
              </a:rPr>
              <a:t>9 или 10 баллов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протяжении всей учебы,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особые успехи в научно-исследовательской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творческой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примерное поведение</a:t>
            </a:r>
            <a:endParaRPr lang="ru-RU" dirty="0"/>
          </a:p>
        </p:txBody>
      </p:sp>
      <p:pic>
        <p:nvPicPr>
          <p:cNvPr id="6146" name="Picture 2" descr="ÐÐ°ÑÑÐ¸Ð½ÐºÐ¸ Ð¿Ð¾ Ð·Ð°Ð¿ÑÐ¾ÑÑ &quot;ÑÑÐ¸Ð¿ÐµÐ½Ð´Ð¸Ð¸ Ð¿ÑÐµÐ·Ð¸Ð´ÐµÐ½ÑÐ° ÑÐ±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8" y="511588"/>
            <a:ext cx="2408483" cy="13556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Группа 27"/>
          <p:cNvGrpSpPr/>
          <p:nvPr/>
        </p:nvGrpSpPr>
        <p:grpSpPr>
          <a:xfrm>
            <a:off x="338517" y="3860289"/>
            <a:ext cx="5730682" cy="760634"/>
            <a:chOff x="3181988" y="1918206"/>
            <a:chExt cx="5730682" cy="76063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3469576" y="1918207"/>
              <a:ext cx="444" cy="760633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Скругленный прямоугольник 29"/>
            <p:cNvSpPr/>
            <p:nvPr/>
          </p:nvSpPr>
          <p:spPr>
            <a:xfrm>
              <a:off x="3226559" y="2160745"/>
              <a:ext cx="5686111" cy="518095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181988" y="1918206"/>
              <a:ext cx="3291429" cy="0"/>
            </a:xfrm>
            <a:prstGeom prst="line">
              <a:avLst/>
            </a:prstGeom>
            <a:ln>
              <a:headEnd type="oval"/>
              <a:tailEnd type="oval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445868" y="4038709"/>
            <a:ext cx="5543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Именные стипендии Министерства образования Республики Беларусь </a:t>
            </a: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107504" y="4749159"/>
            <a:ext cx="8840703" cy="1940957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Успевающие студенты или магистранты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осваивающие содержание образовательных программ высшего образования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или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ступени, соответственно,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имеющие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результатам текущей аттестации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последних семестра не менее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75%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отметок 10 и 9 баллов, а остальные отметки не ниже 7 баллов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каждом из семестров 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достигшие высоких показателей в научно-исследовательской деятельности и общественной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6148" name="Picture 4" descr="67878 m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348" y="3763291"/>
            <a:ext cx="2022859" cy="11871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9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059832" y="872708"/>
            <a:ext cx="5888375" cy="760634"/>
            <a:chOff x="3181988" y="1918206"/>
            <a:chExt cx="5730682" cy="76063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469576" y="1918207"/>
              <a:ext cx="444" cy="760633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3226559" y="2160745"/>
              <a:ext cx="5686111" cy="518095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181988" y="1918206"/>
              <a:ext cx="3291429" cy="0"/>
            </a:xfrm>
            <a:prstGeom prst="line">
              <a:avLst/>
            </a:prstGeom>
            <a:ln>
              <a:headEnd type="oval"/>
              <a:tailEnd type="oval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131840" y="1130589"/>
            <a:ext cx="5816367" cy="40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стипендии Совета университета </a:t>
            </a:r>
            <a:r>
              <a:rPr lang="ru-RU" sz="203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3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79512" y="1772816"/>
            <a:ext cx="8840703" cy="1940957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успевающие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студенты (успевающие магистранты)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дневной формы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образования, осваивающие содержание образовательных программ высшего образования 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II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ступеней,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достигшие особых успехов в изучении отдельных учебных дисциплин и научно-техническом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(средний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 успеваемости за весь период обучения составляет не ниже 7 баллов, а для чемпионов, призеров, победителей официальных спортивных мероприятий  не ниже 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баллов)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40288" y="4160042"/>
            <a:ext cx="5730682" cy="760634"/>
            <a:chOff x="3181988" y="1918206"/>
            <a:chExt cx="5730682" cy="760634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469576" y="1918207"/>
              <a:ext cx="444" cy="760633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Скругленный прямоугольник 22"/>
            <p:cNvSpPr/>
            <p:nvPr/>
          </p:nvSpPr>
          <p:spPr>
            <a:xfrm>
              <a:off x="3226559" y="2160745"/>
              <a:ext cx="5686111" cy="518095"/>
            </a:xfrm>
            <a:prstGeom prst="roundRect">
              <a:avLst/>
            </a:prstGeom>
            <a:gradFill>
              <a:gsLst>
                <a:gs pos="0">
                  <a:srgbClr val="72AFD8">
                    <a:gamma/>
                    <a:tint val="10196"/>
                    <a:invGamma/>
                  </a:srgbClr>
                </a:gs>
                <a:gs pos="0">
                  <a:srgbClr val="44546A">
                    <a:lumMod val="20000"/>
                    <a:lumOff val="80000"/>
                  </a:srgbClr>
                </a:gs>
                <a:gs pos="100000">
                  <a:sysClr val="window" lastClr="FFFFFF"/>
                </a:gs>
              </a:gsLst>
              <a:lin ang="0" scaled="1"/>
            </a:gra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60436">
                <a:defRPr/>
              </a:pPr>
              <a:endParaRPr lang="ru-RU" sz="1439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3181988" y="1918206"/>
              <a:ext cx="3291429" cy="0"/>
            </a:xfrm>
            <a:prstGeom prst="line">
              <a:avLst/>
            </a:prstGeom>
            <a:ln>
              <a:headEnd type="oval"/>
              <a:tailEnd type="oval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284859" y="4457838"/>
            <a:ext cx="4071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премия имени А.И. Дубко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79512" y="5080754"/>
            <a:ext cx="8840703" cy="163449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 высшего образования, добившиеся наибольших успехов в интеллектуальной, творческой, спортивной, художественной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деятельности, лауреаты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победители республиканских и международных конкурсов, смотров, выставок, олимпиад, спартакиад,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проявившие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 в научной и общественной работе, показавшие высокие результаты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ÐÐ°ÑÑÐ¸Ð½ÐºÐ¸ Ð¿Ð¾ Ð·Ð°Ð¿ÑÐ¾ÑÑ &quot;Ð¿ÑÐµÐ¼Ð¸Ñ Ð´ÑÐ±ÐºÐ¾ Ð³ÑÐ³Ñ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107" y="3713773"/>
            <a:ext cx="2434100" cy="1475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9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276872"/>
            <a:ext cx="7084371" cy="1728192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ВНИМАНИЕ!!!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293</Words>
  <Application>Microsoft Office PowerPoint</Application>
  <PresentationFormat>Экран (4:3)</PresentationFormat>
  <Paragraphs>20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Презентация1</vt:lpstr>
      <vt:lpstr>О назначении именных и персональных стипендий в университете</vt:lpstr>
      <vt:lpstr>Презентация PowerPoint</vt:lpstr>
      <vt:lpstr>Презентация PowerPoint</vt:lpstr>
      <vt:lpstr>Презентация PowerPoint</vt:lpstr>
      <vt:lpstr>БЛАГОДАРЮ ЗА ВНИМАНИЕ!!!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ОСТРОВСКАЯ ИННА ВЯЧЕСЛАВОВНА</dc:creator>
  <cp:lastModifiedBy>СКЕРСЬ МАРИЯ АНТОНОВНА</cp:lastModifiedBy>
  <cp:revision>282</cp:revision>
  <cp:lastPrinted>2016-10-24T15:33:34Z</cp:lastPrinted>
  <dcterms:created xsi:type="dcterms:W3CDTF">2016-10-21T16:51:18Z</dcterms:created>
  <dcterms:modified xsi:type="dcterms:W3CDTF">2021-02-17T10:44:49Z</dcterms:modified>
</cp:coreProperties>
</file>